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df744c91d8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df744c91d8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df744c91d8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df744c91d8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df8533edd1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df8533edd1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df8533edd1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df8533edd1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df744c91d8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df744c91d8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jpg"/><Relationship Id="rId4" Type="http://schemas.openxmlformats.org/officeDocument/2006/relationships/image" Target="../media/image5.png"/><Relationship Id="rId5" Type="http://schemas.openxmlformats.org/officeDocument/2006/relationships/image" Target="../media/image1.gif"/><Relationship Id="rId6" Type="http://schemas.openxmlformats.org/officeDocument/2006/relationships/image" Target="../media/image4.png"/><Relationship Id="rId7" Type="http://schemas.openxmlformats.org/officeDocument/2006/relationships/image" Target="../media/image15.png"/><Relationship Id="rId8" Type="http://schemas.openxmlformats.org/officeDocument/2006/relationships/image" Target="../media/image3.gif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jpg"/><Relationship Id="rId4" Type="http://schemas.openxmlformats.org/officeDocument/2006/relationships/image" Target="../media/image4.png"/><Relationship Id="rId9" Type="http://schemas.openxmlformats.org/officeDocument/2006/relationships/image" Target="../media/image1.gif"/><Relationship Id="rId5" Type="http://schemas.openxmlformats.org/officeDocument/2006/relationships/image" Target="../media/image15.png"/><Relationship Id="rId6" Type="http://schemas.openxmlformats.org/officeDocument/2006/relationships/image" Target="../media/image8.png"/><Relationship Id="rId7" Type="http://schemas.openxmlformats.org/officeDocument/2006/relationships/image" Target="../media/image5.png"/><Relationship Id="rId8" Type="http://schemas.openxmlformats.org/officeDocument/2006/relationships/image" Target="../media/image3.gif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jpg"/><Relationship Id="rId4" Type="http://schemas.openxmlformats.org/officeDocument/2006/relationships/image" Target="../media/image4.png"/><Relationship Id="rId9" Type="http://schemas.openxmlformats.org/officeDocument/2006/relationships/image" Target="../media/image2.png"/><Relationship Id="rId5" Type="http://schemas.openxmlformats.org/officeDocument/2006/relationships/image" Target="../media/image15.png"/><Relationship Id="rId6" Type="http://schemas.openxmlformats.org/officeDocument/2006/relationships/image" Target="../media/image1.gif"/><Relationship Id="rId7" Type="http://schemas.openxmlformats.org/officeDocument/2006/relationships/image" Target="../media/image5.png"/><Relationship Id="rId8" Type="http://schemas.openxmlformats.org/officeDocument/2006/relationships/image" Target="../media/image3.gif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g"/><Relationship Id="rId4" Type="http://schemas.openxmlformats.org/officeDocument/2006/relationships/image" Target="../media/image9.png"/><Relationship Id="rId9" Type="http://schemas.openxmlformats.org/officeDocument/2006/relationships/image" Target="../media/image11.gif"/><Relationship Id="rId5" Type="http://schemas.openxmlformats.org/officeDocument/2006/relationships/image" Target="../media/image18.png"/><Relationship Id="rId6" Type="http://schemas.openxmlformats.org/officeDocument/2006/relationships/image" Target="../media/image12.png"/><Relationship Id="rId7" Type="http://schemas.openxmlformats.org/officeDocument/2006/relationships/image" Target="../media/image13.gif"/><Relationship Id="rId8" Type="http://schemas.openxmlformats.org/officeDocument/2006/relationships/image" Target="../media/image1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jpg"/><Relationship Id="rId4" Type="http://schemas.openxmlformats.org/officeDocument/2006/relationships/image" Target="../media/image10.gif"/><Relationship Id="rId5" Type="http://schemas.openxmlformats.org/officeDocument/2006/relationships/image" Target="../media/image11.gif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g"/><Relationship Id="rId4" Type="http://schemas.openxmlformats.org/officeDocument/2006/relationships/image" Target="../media/image4.png"/><Relationship Id="rId10" Type="http://schemas.openxmlformats.org/officeDocument/2006/relationships/image" Target="../media/image16.png"/><Relationship Id="rId9" Type="http://schemas.openxmlformats.org/officeDocument/2006/relationships/image" Target="../media/image1.gif"/><Relationship Id="rId5" Type="http://schemas.openxmlformats.org/officeDocument/2006/relationships/image" Target="../media/image15.png"/><Relationship Id="rId6" Type="http://schemas.openxmlformats.org/officeDocument/2006/relationships/image" Target="../media/image19.png"/><Relationship Id="rId7" Type="http://schemas.openxmlformats.org/officeDocument/2006/relationships/image" Target="../media/image5.png"/><Relationship Id="rId8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/>
          <p:nvPr/>
        </p:nvSpPr>
        <p:spPr>
          <a:xfrm>
            <a:off x="281275" y="261200"/>
            <a:ext cx="8609400" cy="4611300"/>
          </a:xfrm>
          <a:prstGeom prst="roundRect">
            <a:avLst>
              <a:gd fmla="val 16667" name="adj"/>
            </a:avLst>
          </a:prstGeom>
          <a:solidFill>
            <a:srgbClr val="18032B"/>
          </a:solidFill>
          <a:ln cap="flat" cmpd="sng" w="2857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/>
          <p:nvPr/>
        </p:nvSpPr>
        <p:spPr>
          <a:xfrm>
            <a:off x="356725" y="337050"/>
            <a:ext cx="8458500" cy="44694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75463" y="50225"/>
            <a:ext cx="4867275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 rotWithShape="1">
          <a:blip r:embed="rId5">
            <a:alphaModFix/>
          </a:blip>
          <a:srcRect b="0" l="3332" r="3332" t="0"/>
          <a:stretch/>
        </p:blipFill>
        <p:spPr>
          <a:xfrm>
            <a:off x="55350" y="50225"/>
            <a:ext cx="1120132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71950" y="3562350"/>
            <a:ext cx="1962150" cy="1581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5338" y="3225838"/>
            <a:ext cx="1457325" cy="185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373213" y="934625"/>
            <a:ext cx="828675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3"/>
          <p:cNvSpPr txBox="1"/>
          <p:nvPr/>
        </p:nvSpPr>
        <p:spPr>
          <a:xfrm>
            <a:off x="773575" y="1315625"/>
            <a:ext cx="7624800" cy="315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 u="sng">
                <a:solidFill>
                  <a:srgbClr val="FF0000"/>
                </a:solidFill>
              </a:rPr>
              <a:t>**IMPORTANT INFORMATION**</a:t>
            </a:r>
            <a:br>
              <a:rPr lang="en">
                <a:solidFill>
                  <a:srgbClr val="A899FF"/>
                </a:solidFill>
              </a:rPr>
            </a:br>
            <a:br>
              <a:rPr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Make sure you use the installer version appropriate for your operating system.</a:t>
            </a:r>
            <a:br>
              <a:rPr lang="en">
                <a:solidFill>
                  <a:srgbClr val="A899FF"/>
                </a:solidFill>
              </a:rPr>
            </a:br>
            <a:r>
              <a:rPr b="1" lang="en" u="sng">
                <a:solidFill>
                  <a:srgbClr val="A899FF"/>
                </a:solidFill>
              </a:rPr>
              <a:t>I can’t help you if these installers do not work.</a:t>
            </a:r>
            <a:br>
              <a:rPr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They are just a bit too old for my </a:t>
            </a:r>
            <a:r>
              <a:rPr lang="en">
                <a:solidFill>
                  <a:srgbClr val="A899FF"/>
                </a:solidFill>
              </a:rPr>
              <a:t>knowledge base</a:t>
            </a:r>
            <a:r>
              <a:rPr lang="en">
                <a:solidFill>
                  <a:srgbClr val="A899FF"/>
                </a:solidFill>
              </a:rPr>
              <a:t>. I can try, but I do not promise anything.</a:t>
            </a:r>
            <a:br>
              <a:rPr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With that said, these installs are going to be VERY easy.</a:t>
            </a:r>
            <a:br>
              <a:rPr lang="en">
                <a:solidFill>
                  <a:srgbClr val="A899FF"/>
                </a:solidFill>
              </a:rPr>
            </a:br>
            <a:br>
              <a:rPr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              The Native Disc installer was pulled directly from factory made discs, and the DosBox version was pulled from old-games.com, and are both clear of any viruses or</a:t>
            </a:r>
            <a:br>
              <a:rPr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                 malware. Be aware, your antivirus software may still throw up a warning as these</a:t>
            </a:r>
            <a:br>
              <a:rPr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             files are very old and not easily </a:t>
            </a:r>
            <a:r>
              <a:rPr lang="en">
                <a:solidFill>
                  <a:srgbClr val="A899FF"/>
                </a:solidFill>
              </a:rPr>
              <a:t>recognizable</a:t>
            </a:r>
            <a:r>
              <a:rPr lang="en">
                <a:solidFill>
                  <a:srgbClr val="A899FF"/>
                </a:solidFill>
              </a:rPr>
              <a:t> as safe by </a:t>
            </a:r>
            <a:br>
              <a:rPr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modern antivirus software.</a:t>
            </a:r>
            <a:endParaRPr>
              <a:solidFill>
                <a:srgbClr val="A899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A899FF"/>
                </a:solidFill>
              </a:rPr>
              <a:t>~ June 10th, 2021</a:t>
            </a:r>
            <a:endParaRPr sz="2000">
              <a:solidFill>
                <a:srgbClr val="A899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4"/>
          <p:cNvSpPr/>
          <p:nvPr/>
        </p:nvSpPr>
        <p:spPr>
          <a:xfrm>
            <a:off x="281275" y="261200"/>
            <a:ext cx="8609400" cy="4611300"/>
          </a:xfrm>
          <a:prstGeom prst="roundRect">
            <a:avLst>
              <a:gd fmla="val 16667" name="adj"/>
            </a:avLst>
          </a:prstGeom>
          <a:solidFill>
            <a:srgbClr val="18032B"/>
          </a:solidFill>
          <a:ln cap="flat" cmpd="sng" w="2857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14"/>
          <p:cNvSpPr/>
          <p:nvPr/>
        </p:nvSpPr>
        <p:spPr>
          <a:xfrm>
            <a:off x="356725" y="337050"/>
            <a:ext cx="8458500" cy="44694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0" name="Google Shape;70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71950" y="3562350"/>
            <a:ext cx="1962150" cy="1581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338" y="3225838"/>
            <a:ext cx="1457325" cy="185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619236">
            <a:off x="6356274" y="335972"/>
            <a:ext cx="2872478" cy="1043432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4"/>
          <p:cNvSpPr txBox="1"/>
          <p:nvPr/>
        </p:nvSpPr>
        <p:spPr>
          <a:xfrm>
            <a:off x="1260150" y="1250375"/>
            <a:ext cx="36723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899FF"/>
                </a:solidFill>
              </a:rPr>
              <a:t>Download the Petz 1 Installers zip file from the Acid Trip website. Inside you will find 2 folders:</a:t>
            </a:r>
            <a:br>
              <a:rPr lang="en">
                <a:solidFill>
                  <a:srgbClr val="A899FF"/>
                </a:solidFill>
              </a:rPr>
            </a:br>
            <a:br>
              <a:rPr lang="en">
                <a:solidFill>
                  <a:srgbClr val="A899FF"/>
                </a:solidFill>
              </a:rPr>
            </a:br>
            <a:r>
              <a:rPr lang="en" u="sng">
                <a:solidFill>
                  <a:srgbClr val="A899FF"/>
                </a:solidFill>
              </a:rPr>
              <a:t>1.) DosBox (self contained files)</a:t>
            </a:r>
            <a:br>
              <a:rPr i="1" lang="en">
                <a:solidFill>
                  <a:srgbClr val="A899FF"/>
                </a:solidFill>
              </a:rPr>
            </a:br>
            <a:r>
              <a:rPr i="1" lang="en">
                <a:solidFill>
                  <a:srgbClr val="A899FF"/>
                </a:solidFill>
              </a:rPr>
              <a:t> *Catz          *Dogz</a:t>
            </a:r>
            <a:br>
              <a:rPr i="1"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Use these files for </a:t>
            </a:r>
            <a:br>
              <a:rPr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Windows Vista, 7, 8, and 10</a:t>
            </a:r>
            <a:br>
              <a:rPr lang="en">
                <a:solidFill>
                  <a:srgbClr val="A899FF"/>
                </a:solidFill>
              </a:rPr>
            </a:br>
            <a:br>
              <a:rPr lang="en">
                <a:solidFill>
                  <a:srgbClr val="A899FF"/>
                </a:solidFill>
              </a:rPr>
            </a:br>
            <a:r>
              <a:rPr lang="en" u="sng">
                <a:solidFill>
                  <a:srgbClr val="A899FF"/>
                </a:solidFill>
              </a:rPr>
              <a:t>2.) Native Disc </a:t>
            </a:r>
            <a:r>
              <a:rPr i="1" lang="en" u="sng">
                <a:solidFill>
                  <a:srgbClr val="A899FF"/>
                </a:solidFill>
              </a:rPr>
              <a:t>(installation files)</a:t>
            </a:r>
            <a:br>
              <a:rPr i="1" lang="en">
                <a:solidFill>
                  <a:srgbClr val="A899FF"/>
                </a:solidFill>
              </a:rPr>
            </a:br>
            <a:r>
              <a:rPr i="1" lang="en">
                <a:solidFill>
                  <a:srgbClr val="A899FF"/>
                </a:solidFill>
              </a:rPr>
              <a:t> *Catz 1       *Dogz 1     *Serial Codez</a:t>
            </a:r>
            <a:br>
              <a:rPr i="1"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Use these files for </a:t>
            </a:r>
            <a:br>
              <a:rPr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Windows 95, 98, ME, and XP</a:t>
            </a:r>
            <a:br>
              <a:rPr lang="en">
                <a:solidFill>
                  <a:srgbClr val="A899FF"/>
                </a:solidFill>
              </a:rPr>
            </a:br>
            <a:endParaRPr>
              <a:solidFill>
                <a:srgbClr val="A899FF"/>
              </a:solidFill>
            </a:endParaRPr>
          </a:p>
        </p:txBody>
      </p:sp>
      <p:sp>
        <p:nvSpPr>
          <p:cNvPr id="74" name="Google Shape;74;p14"/>
          <p:cNvSpPr txBox="1"/>
          <p:nvPr/>
        </p:nvSpPr>
        <p:spPr>
          <a:xfrm>
            <a:off x="4872650" y="2004563"/>
            <a:ext cx="3387600" cy="16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A899FF"/>
                </a:solidFill>
              </a:rPr>
              <a:t>The Native Disc version will not work on modern operating systems, so please be aware of this when installing your game.</a:t>
            </a:r>
            <a:br>
              <a:rPr lang="en">
                <a:solidFill>
                  <a:srgbClr val="A899FF"/>
                </a:solidFill>
              </a:rPr>
            </a:br>
            <a:br>
              <a:rPr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The following slides will cover how to run your installation based on which installer you are using...</a:t>
            </a:r>
            <a:endParaRPr/>
          </a:p>
        </p:txBody>
      </p:sp>
      <p:pic>
        <p:nvPicPr>
          <p:cNvPr id="75" name="Google Shape;75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75463" y="50225"/>
            <a:ext cx="4867275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373213" y="934625"/>
            <a:ext cx="828675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4"/>
          <p:cNvPicPr preferRelativeResize="0"/>
          <p:nvPr/>
        </p:nvPicPr>
        <p:blipFill rotWithShape="1">
          <a:blip r:embed="rId9">
            <a:alphaModFix/>
          </a:blip>
          <a:srcRect b="0" l="3332" r="3332" t="0"/>
          <a:stretch/>
        </p:blipFill>
        <p:spPr>
          <a:xfrm>
            <a:off x="55350" y="50225"/>
            <a:ext cx="1120132" cy="1200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5"/>
          <p:cNvSpPr/>
          <p:nvPr/>
        </p:nvSpPr>
        <p:spPr>
          <a:xfrm>
            <a:off x="281275" y="261200"/>
            <a:ext cx="8609400" cy="4611300"/>
          </a:xfrm>
          <a:prstGeom prst="roundRect">
            <a:avLst>
              <a:gd fmla="val 16667" name="adj"/>
            </a:avLst>
          </a:prstGeom>
          <a:solidFill>
            <a:srgbClr val="18032B"/>
          </a:solidFill>
          <a:ln cap="flat" cmpd="sng" w="2857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15"/>
          <p:cNvSpPr/>
          <p:nvPr/>
        </p:nvSpPr>
        <p:spPr>
          <a:xfrm>
            <a:off x="356725" y="337050"/>
            <a:ext cx="8458500" cy="44694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5" name="Google Shape;85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71950" y="3562350"/>
            <a:ext cx="1962150" cy="1581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338" y="3225838"/>
            <a:ext cx="1457325" cy="185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5"/>
          <p:cNvPicPr preferRelativeResize="0"/>
          <p:nvPr/>
        </p:nvPicPr>
        <p:blipFill rotWithShape="1">
          <a:blip r:embed="rId6">
            <a:alphaModFix/>
          </a:blip>
          <a:srcRect b="0" l="3332" r="3332" t="0"/>
          <a:stretch/>
        </p:blipFill>
        <p:spPr>
          <a:xfrm>
            <a:off x="55350" y="50225"/>
            <a:ext cx="1120132" cy="120015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5"/>
          <p:cNvSpPr txBox="1"/>
          <p:nvPr/>
        </p:nvSpPr>
        <p:spPr>
          <a:xfrm>
            <a:off x="1325725" y="1468350"/>
            <a:ext cx="3312000" cy="22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 u="sng">
                <a:solidFill>
                  <a:srgbClr val="A899FF"/>
                </a:solidFill>
              </a:rPr>
              <a:t>If you are running </a:t>
            </a:r>
            <a:br>
              <a:rPr b="1" lang="en" sz="1700" u="sng">
                <a:solidFill>
                  <a:srgbClr val="A899FF"/>
                </a:solidFill>
              </a:rPr>
            </a:br>
            <a:r>
              <a:rPr b="1" lang="en" sz="1700" u="sng">
                <a:solidFill>
                  <a:srgbClr val="A899FF"/>
                </a:solidFill>
              </a:rPr>
              <a:t>Windows Vista, 7, 8, or 10...</a:t>
            </a:r>
            <a:br>
              <a:rPr lang="en">
                <a:solidFill>
                  <a:srgbClr val="A899FF"/>
                </a:solidFill>
              </a:rPr>
            </a:br>
            <a:br>
              <a:rPr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A.) No install required. Hit "Start the Game"</a:t>
            </a:r>
            <a:endParaRPr>
              <a:solidFill>
                <a:srgbClr val="A899FF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>
                <a:solidFill>
                  <a:srgbClr val="A899FF"/>
                </a:solidFill>
              </a:rPr>
              <a:t>B.) Change your screen resolution to 800 x 600 or the game won't run properly.</a:t>
            </a:r>
            <a:endParaRPr>
              <a:solidFill>
                <a:srgbClr val="A899FF"/>
              </a:solidFill>
            </a:endParaRPr>
          </a:p>
        </p:txBody>
      </p:sp>
      <p:sp>
        <p:nvSpPr>
          <p:cNvPr id="89" name="Google Shape;89;p15"/>
          <p:cNvSpPr txBox="1"/>
          <p:nvPr/>
        </p:nvSpPr>
        <p:spPr>
          <a:xfrm>
            <a:off x="4798025" y="1781900"/>
            <a:ext cx="33120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 u="sng">
                <a:solidFill>
                  <a:srgbClr val="A899FF"/>
                </a:solidFill>
              </a:rPr>
              <a:t>If you are running </a:t>
            </a:r>
            <a:br>
              <a:rPr b="1" lang="en" sz="1700" u="sng">
                <a:solidFill>
                  <a:srgbClr val="A899FF"/>
                </a:solidFill>
              </a:rPr>
            </a:br>
            <a:r>
              <a:rPr b="1" lang="en" sz="1700" u="sng">
                <a:solidFill>
                  <a:srgbClr val="A899FF"/>
                </a:solidFill>
              </a:rPr>
              <a:t>Windows 95, 98, ME, or XP...</a:t>
            </a:r>
            <a:br>
              <a:rPr lang="en">
                <a:solidFill>
                  <a:srgbClr val="A899FF"/>
                </a:solidFill>
              </a:rPr>
            </a:br>
            <a:br>
              <a:rPr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A.) Double click on the "Install" file</a:t>
            </a:r>
            <a:endParaRPr>
              <a:solidFill>
                <a:srgbClr val="A899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B.) Run the installer as normal</a:t>
            </a:r>
            <a:endParaRPr>
              <a:solidFill>
                <a:srgbClr val="A899FF"/>
              </a:solidFill>
            </a:endParaRPr>
          </a:p>
        </p:txBody>
      </p:sp>
      <p:pic>
        <p:nvPicPr>
          <p:cNvPr id="90" name="Google Shape;90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75463" y="50225"/>
            <a:ext cx="4867275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373213" y="934625"/>
            <a:ext cx="828675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 rot="1566471">
            <a:off x="6338977" y="344036"/>
            <a:ext cx="2989850" cy="10589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5"/>
          <p:cNvSpPr txBox="1"/>
          <p:nvPr/>
        </p:nvSpPr>
        <p:spPr>
          <a:xfrm>
            <a:off x="1989175" y="3818075"/>
            <a:ext cx="5193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899FF"/>
                </a:solidFill>
              </a:rPr>
              <a:t>These games will not combine into “Petz 1” like Petz 2-5, </a:t>
            </a:r>
            <a:br>
              <a:rPr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and are both self contained games.</a:t>
            </a:r>
            <a:endParaRPr>
              <a:solidFill>
                <a:srgbClr val="A899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6"/>
          <p:cNvSpPr/>
          <p:nvPr/>
        </p:nvSpPr>
        <p:spPr>
          <a:xfrm>
            <a:off x="281275" y="261200"/>
            <a:ext cx="8609400" cy="4611300"/>
          </a:xfrm>
          <a:prstGeom prst="roundRect">
            <a:avLst>
              <a:gd fmla="val 16667" name="adj"/>
            </a:avLst>
          </a:prstGeom>
          <a:solidFill>
            <a:srgbClr val="18032B"/>
          </a:solidFill>
          <a:ln cap="flat" cmpd="sng" w="2857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6"/>
          <p:cNvSpPr/>
          <p:nvPr/>
        </p:nvSpPr>
        <p:spPr>
          <a:xfrm>
            <a:off x="356725" y="337050"/>
            <a:ext cx="8458500" cy="44694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71950" y="3562350"/>
            <a:ext cx="1962150" cy="1581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338" y="3225838"/>
            <a:ext cx="1457325" cy="185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6021" y="1364334"/>
            <a:ext cx="4372300" cy="1747560"/>
          </a:xfrm>
          <a:prstGeom prst="rect">
            <a:avLst/>
          </a:prstGeom>
          <a:noFill/>
          <a:ln cap="flat" cmpd="sng" w="2857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04" name="Google Shape;104;p16"/>
          <p:cNvSpPr txBox="1"/>
          <p:nvPr/>
        </p:nvSpPr>
        <p:spPr>
          <a:xfrm>
            <a:off x="1587250" y="1547150"/>
            <a:ext cx="6966600" cy="31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 u="sng">
                <a:solidFill>
                  <a:srgbClr val="A899FF"/>
                </a:solidFill>
              </a:rPr>
              <a:t>If you encounter this error...</a:t>
            </a:r>
            <a:br>
              <a:rPr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Don't worry, this has a simple fix.</a:t>
            </a:r>
            <a:endParaRPr>
              <a:solidFill>
                <a:srgbClr val="A899FF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A899FF"/>
                </a:solidFill>
              </a:rPr>
              <a:t>1.) Open up a new file explorer window </a:t>
            </a:r>
            <a:br>
              <a:rPr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(My Computer in the old days)</a:t>
            </a:r>
            <a:endParaRPr>
              <a:solidFill>
                <a:srgbClr val="A899FF"/>
              </a:solidFill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A899FF"/>
                </a:solidFill>
              </a:rPr>
              <a:t>2.) Select "This PC" or your </a:t>
            </a:r>
            <a:br>
              <a:rPr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C drive, but do not open it</a:t>
            </a:r>
            <a:endParaRPr>
              <a:solidFill>
                <a:srgbClr val="A899FF"/>
              </a:solidFill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A899FF"/>
                </a:solidFill>
              </a:rPr>
              <a:t>3.) Using the search bar at the top, </a:t>
            </a:r>
            <a:br>
              <a:rPr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search for IsUninst.exe and delete it</a:t>
            </a:r>
            <a:endParaRPr>
              <a:solidFill>
                <a:srgbClr val="A899FF"/>
              </a:solidFill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A899FF"/>
                </a:solidFill>
              </a:rPr>
              <a:t>4.) Close the window and run the Petz game setup again.</a:t>
            </a:r>
            <a:endParaRPr>
              <a:solidFill>
                <a:srgbClr val="A899FF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A899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899FF"/>
                </a:solidFill>
              </a:rPr>
              <a:t>**This will not hurt your computer, the installer will replace this file once it is </a:t>
            </a:r>
            <a:br>
              <a:rPr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  finished. IF YOU GET THIS ERROR, you will have to do this for EVERY </a:t>
            </a:r>
            <a:br>
              <a:rPr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                  SINGLE TIME you want to run a new installer for Petz.</a:t>
            </a:r>
            <a:endParaRPr>
              <a:solidFill>
                <a:srgbClr val="A899FF"/>
              </a:solidFill>
            </a:endParaRPr>
          </a:p>
        </p:txBody>
      </p:sp>
      <p:pic>
        <p:nvPicPr>
          <p:cNvPr id="105" name="Google Shape;105;p16"/>
          <p:cNvPicPr preferRelativeResize="0"/>
          <p:nvPr/>
        </p:nvPicPr>
        <p:blipFill rotWithShape="1">
          <a:blip r:embed="rId7">
            <a:alphaModFix/>
          </a:blip>
          <a:srcRect b="0" l="3332" r="3332" t="0"/>
          <a:stretch/>
        </p:blipFill>
        <p:spPr>
          <a:xfrm>
            <a:off x="55350" y="50225"/>
            <a:ext cx="1120132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175463" y="50225"/>
            <a:ext cx="4867275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373213" y="934625"/>
            <a:ext cx="828675" cy="38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7"/>
          <p:cNvSpPr/>
          <p:nvPr/>
        </p:nvSpPr>
        <p:spPr>
          <a:xfrm>
            <a:off x="281275" y="261200"/>
            <a:ext cx="8609400" cy="4611300"/>
          </a:xfrm>
          <a:prstGeom prst="roundRect">
            <a:avLst>
              <a:gd fmla="val 16667" name="adj"/>
            </a:avLst>
          </a:prstGeom>
          <a:solidFill>
            <a:srgbClr val="18032B"/>
          </a:solidFill>
          <a:ln cap="flat" cmpd="sng" w="2857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17"/>
          <p:cNvSpPr/>
          <p:nvPr/>
        </p:nvSpPr>
        <p:spPr>
          <a:xfrm>
            <a:off x="356725" y="337050"/>
            <a:ext cx="8458500" cy="44694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5" name="Google Shape;115;p17"/>
          <p:cNvPicPr preferRelativeResize="0"/>
          <p:nvPr/>
        </p:nvPicPr>
        <p:blipFill rotWithShape="1">
          <a:blip r:embed="rId4">
            <a:alphaModFix/>
          </a:blip>
          <a:srcRect b="0" l="3332" r="3332" t="0"/>
          <a:stretch/>
        </p:blipFill>
        <p:spPr>
          <a:xfrm>
            <a:off x="55350" y="50225"/>
            <a:ext cx="1120132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73213" y="934625"/>
            <a:ext cx="828675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301000" y="381775"/>
            <a:ext cx="6569925" cy="4379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5338" y="3225838"/>
            <a:ext cx="1457325" cy="185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071950" y="3562350"/>
            <a:ext cx="1962150" cy="1581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8"/>
          <p:cNvSpPr/>
          <p:nvPr/>
        </p:nvSpPr>
        <p:spPr>
          <a:xfrm>
            <a:off x="281275" y="261200"/>
            <a:ext cx="8609400" cy="4611300"/>
          </a:xfrm>
          <a:prstGeom prst="roundRect">
            <a:avLst>
              <a:gd fmla="val 16667" name="adj"/>
            </a:avLst>
          </a:prstGeom>
          <a:solidFill>
            <a:srgbClr val="18032B"/>
          </a:solidFill>
          <a:ln cap="flat" cmpd="sng" w="2857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18"/>
          <p:cNvSpPr/>
          <p:nvPr/>
        </p:nvSpPr>
        <p:spPr>
          <a:xfrm>
            <a:off x="356725" y="337050"/>
            <a:ext cx="8458500" cy="44694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7" name="Google Shape;12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71950" y="3562350"/>
            <a:ext cx="1962150" cy="1581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338" y="3225838"/>
            <a:ext cx="1457325" cy="1857375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18"/>
          <p:cNvSpPr txBox="1"/>
          <p:nvPr/>
        </p:nvSpPr>
        <p:spPr>
          <a:xfrm>
            <a:off x="431425" y="1250375"/>
            <a:ext cx="6701100" cy="10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u="sng">
                <a:solidFill>
                  <a:srgbClr val="A899FF"/>
                </a:solidFill>
              </a:rPr>
              <a:t>IMPORTANT CLOSING NOTE FOR WINDOWS VISTA, 7, 8, AND 10 USERS:</a:t>
            </a:r>
            <a:br>
              <a:rPr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To close out of </a:t>
            </a:r>
            <a:r>
              <a:rPr b="1" lang="en">
                <a:solidFill>
                  <a:srgbClr val="A899FF"/>
                </a:solidFill>
              </a:rPr>
              <a:t>DosBox</a:t>
            </a:r>
            <a:r>
              <a:rPr lang="en">
                <a:solidFill>
                  <a:srgbClr val="A899FF"/>
                </a:solidFill>
              </a:rPr>
              <a:t> versions of Catz 1, Dogz 1, and Oddballz:</a:t>
            </a:r>
            <a:endParaRPr>
              <a:solidFill>
                <a:srgbClr val="A899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A899FF"/>
                </a:solidFill>
              </a:rPr>
              <a:t>1.) Click on Program Manager at the bottom of the DosBox Desktop</a:t>
            </a:r>
            <a:endParaRPr>
              <a:solidFill>
                <a:srgbClr val="A899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899FF"/>
                </a:solidFill>
              </a:rPr>
              <a:t>2.) Go to File&gt;Exit Windows and DosBox will close</a:t>
            </a:r>
            <a:endParaRPr>
              <a:solidFill>
                <a:srgbClr val="A899FF"/>
              </a:solidFill>
            </a:endParaRPr>
          </a:p>
        </p:txBody>
      </p:sp>
      <p:pic>
        <p:nvPicPr>
          <p:cNvPr id="130" name="Google Shape;130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680911">
            <a:off x="6390033" y="371076"/>
            <a:ext cx="2932109" cy="1034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75463" y="50225"/>
            <a:ext cx="4867275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373213" y="934625"/>
            <a:ext cx="828675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8"/>
          <p:cNvPicPr preferRelativeResize="0"/>
          <p:nvPr/>
        </p:nvPicPr>
        <p:blipFill rotWithShape="1">
          <a:blip r:embed="rId9">
            <a:alphaModFix/>
          </a:blip>
          <a:srcRect b="0" l="3332" r="3332" t="0"/>
          <a:stretch/>
        </p:blipFill>
        <p:spPr>
          <a:xfrm>
            <a:off x="55350" y="50225"/>
            <a:ext cx="1120132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5350" y="2283550"/>
            <a:ext cx="6203175" cy="2799675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8"/>
          <p:cNvSpPr txBox="1"/>
          <p:nvPr/>
        </p:nvSpPr>
        <p:spPr>
          <a:xfrm>
            <a:off x="6539850" y="2571750"/>
            <a:ext cx="21198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899FF"/>
                </a:solidFill>
              </a:rPr>
              <a:t>Have fun going back in time to where it all started with </a:t>
            </a:r>
            <a:br>
              <a:rPr lang="en">
                <a:solidFill>
                  <a:srgbClr val="A899FF"/>
                </a:solidFill>
              </a:rPr>
            </a:br>
            <a:r>
              <a:rPr lang="en">
                <a:solidFill>
                  <a:srgbClr val="A899FF"/>
                </a:solidFill>
              </a:rPr>
              <a:t>Catz 1 and Dogz 1!</a:t>
            </a:r>
            <a:endParaRPr>
              <a:solidFill>
                <a:srgbClr val="A899F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